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82" r:id="rId22"/>
    <p:sldId id="283" r:id="rId23"/>
    <p:sldId id="284" r:id="rId24"/>
    <p:sldId id="285" r:id="rId25"/>
    <p:sldId id="288" r:id="rId26"/>
    <p:sldId id="289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chơi</a:t>
            </a:r>
            <a:r>
              <a:rPr lang="en-US" baseline="0" dirty="0"/>
              <a:t> theo nhóm, cho 1 HS quan sát tranh và mô tả bằng hành động cho </a:t>
            </a:r>
            <a:r>
              <a:rPr lang="en-US" baseline="0" dirty="0" err="1"/>
              <a:t>hs</a:t>
            </a:r>
            <a:r>
              <a:rPr lang="en-US" baseline="0" dirty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4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8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5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46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6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35.jp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5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2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5.wdp"/><Relationship Id="rId1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png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24" Type="http://schemas.openxmlformats.org/officeDocument/2006/relationships/image" Target="../media/image5.png"/><Relationship Id="rId5" Type="http://schemas.openxmlformats.org/officeDocument/2006/relationships/image" Target="../media/image23.jpg"/><Relationship Id="rId15" Type="http://schemas.microsoft.com/office/2007/relationships/hdphoto" Target="../media/hdphoto5.wdp"/><Relationship Id="rId23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3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slide" Target="slide10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microsoft.com/office/2007/relationships/hdphoto" Target="../media/hdphoto20.wdp"/><Relationship Id="rId19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openxmlformats.org/officeDocument/2006/relationships/image" Target="../media/image32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48086" y="2667000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BÀI: GIỜ RA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3335642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065048" y="189480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22860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9812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 flipH="1">
            <a:off x="3886200" y="3777288"/>
            <a:ext cx="22860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591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540592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59947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3"/>
            <a:ext cx="133714" cy="3183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634707" y="1560716"/>
            <a:ext cx="103129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71407" y="2719065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06576" y="4431413"/>
            <a:ext cx="101376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7200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9806"/>
            <a:ext cx="11201400" cy="6548193"/>
          </a:xfrm>
        </p:spPr>
      </p:pic>
    </p:spTree>
    <p:extLst>
      <p:ext uri="{BB962C8B-B14F-4D97-AF65-F5344CB8AC3E}">
        <p14:creationId xmlns:p14="http://schemas.microsoft.com/office/powerpoint/2010/main" val="279236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76200"/>
            <a:ext cx="10591800" cy="6629400"/>
          </a:xfrm>
        </p:spPr>
      </p:pic>
    </p:spTree>
    <p:extLst>
      <p:ext uri="{BB962C8B-B14F-4D97-AF65-F5344CB8AC3E}">
        <p14:creationId xmlns:p14="http://schemas.microsoft.com/office/powerpoint/2010/main" val="373038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480"/>
            <a:ext cx="11353800" cy="6609520"/>
          </a:xfrm>
        </p:spPr>
      </p:pic>
    </p:spTree>
    <p:extLst>
      <p:ext uri="{BB962C8B-B14F-4D97-AF65-F5344CB8AC3E}">
        <p14:creationId xmlns:p14="http://schemas.microsoft.com/office/powerpoint/2010/main" val="1739753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53"/>
            <a:ext cx="10972800" cy="6248400"/>
          </a:xfrm>
        </p:spPr>
      </p:pic>
    </p:spTree>
    <p:extLst>
      <p:ext uri="{BB962C8B-B14F-4D97-AF65-F5344CB8AC3E}">
        <p14:creationId xmlns:p14="http://schemas.microsoft.com/office/powerpoint/2010/main" val="2254382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314849" y="2133600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32748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19649" y="2819400"/>
            <a:ext cx="1013762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953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0983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4837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28186" y="429534"/>
            <a:ext cx="3348912" cy="133614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492815" y="2736176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086651" y="2742439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492815" y="3757995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144963" y="3781221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88" y="2769646"/>
            <a:ext cx="650425" cy="57158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3806633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760522"/>
            <a:ext cx="649634" cy="51970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1" y="3793927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2113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</a:t>
            </a: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40" y="4960485"/>
            <a:ext cx="5161026" cy="1928222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64586" y="2023229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05267" y="2052960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9936" y="3234298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1" y="3206372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1" y="2030168"/>
            <a:ext cx="604292" cy="73083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3" y="3311385"/>
            <a:ext cx="603402" cy="643628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3269991"/>
            <a:ext cx="603557" cy="70719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2116471"/>
            <a:ext cx="549444" cy="64379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860" y="19089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6" y="5086250"/>
            <a:ext cx="4175012" cy="1771750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406832" cy="1869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914400" y="2034169"/>
            <a:ext cx="11582400" cy="3385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0" y="558608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68389"/>
            <a:ext cx="4175012" cy="1486199"/>
          </a:xfrm>
        </p:spPr>
      </p:pic>
      <p:sp>
        <p:nvSpPr>
          <p:cNvPr id="18" name="Rounded Rectangle 17"/>
          <p:cNvSpPr/>
          <p:nvPr/>
        </p:nvSpPr>
        <p:spPr>
          <a:xfrm>
            <a:off x="1524000" y="86926"/>
            <a:ext cx="8915400" cy="11319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17624"/>
            <a:ext cx="12192000" cy="426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692</Words>
  <Application>Microsoft Office PowerPoint</Application>
  <PresentationFormat>Widescreen</PresentationFormat>
  <Paragraphs>141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Arial-Rounded</vt:lpstr>
      <vt:lpstr>Calibri</vt:lpstr>
      <vt:lpstr>Times New Roman</vt:lpstr>
      <vt:lpstr>1_Office Theme</vt:lpstr>
      <vt:lpstr>Wheat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Administrator</cp:lastModifiedBy>
  <cp:revision>51</cp:revision>
  <dcterms:created xsi:type="dcterms:W3CDTF">2020-05-04T22:33:34Z</dcterms:created>
  <dcterms:modified xsi:type="dcterms:W3CDTF">2025-02-28T13:30:06Z</dcterms:modified>
</cp:coreProperties>
</file>